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79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16C2A-5B85-927F-5731-168D8C7CCAD9}"/>
              </a:ext>
            </a:extLst>
          </p:cNvPr>
          <p:cNvGrpSpPr/>
          <p:nvPr/>
        </p:nvGrpSpPr>
        <p:grpSpPr>
          <a:xfrm>
            <a:off x="224764" y="724024"/>
            <a:ext cx="8775253" cy="5815992"/>
            <a:chOff x="806999" y="279400"/>
            <a:chExt cx="9230349" cy="6117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2B14C-BB5F-64A3-71A5-DC5BEB363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820720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46BEE8C4-05AF-2F43-A408-2C2601922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3612715" y="279400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A731AD-7841-95C2-608C-2310938BB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6404709" y="27940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A16DEA5-63C2-8082-CF40-B0580B9999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831016" y="2317532"/>
              <a:ext cx="3607238" cy="20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8998805-C135-EDD3-EC28-4F2C06BA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3642279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51B09-BA55-77DC-8634-7D24F63DB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6"/>
            <a:stretch/>
          </p:blipFill>
          <p:spPr bwMode="auto">
            <a:xfrm>
              <a:off x="6423978" y="2317533"/>
              <a:ext cx="360723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0E48806-70D5-91A7-BA35-A35216A23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806999" y="4349648"/>
              <a:ext cx="3608167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ABDADC7-FDF6-E4B7-DE69-63D51B030A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64"/>
            <a:stretch/>
          </p:blipFill>
          <p:spPr bwMode="auto">
            <a:xfrm>
              <a:off x="3612846" y="4349645"/>
              <a:ext cx="3608168" cy="20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189A4A-DDF6-DE74-2677-2E13AE76116F}"/>
                </a:ext>
              </a:extLst>
            </p:cNvPr>
            <p:cNvSpPr/>
            <p:nvPr/>
          </p:nvSpPr>
          <p:spPr>
            <a:xfrm>
              <a:off x="1441450" y="1003300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396EEC-6A14-D126-B838-C2A5227E1DB3}"/>
                </a:ext>
              </a:extLst>
            </p:cNvPr>
            <p:cNvSpPr/>
            <p:nvPr/>
          </p:nvSpPr>
          <p:spPr>
            <a:xfrm>
              <a:off x="4243388" y="1062038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3C1C4C-B968-FDD1-CBBC-EB31381B8946}"/>
                </a:ext>
              </a:extLst>
            </p:cNvPr>
            <p:cNvSpPr/>
            <p:nvPr/>
          </p:nvSpPr>
          <p:spPr>
            <a:xfrm>
              <a:off x="7031831" y="1038225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DF138A4-3F49-5E13-8935-73A012A7939A}"/>
                </a:ext>
              </a:extLst>
            </p:cNvPr>
            <p:cNvSpPr/>
            <p:nvPr/>
          </p:nvSpPr>
          <p:spPr>
            <a:xfrm>
              <a:off x="1441450" y="3066832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ABA87-E31A-4443-B2DE-2D8D92BEF3AA}"/>
                </a:ext>
              </a:extLst>
            </p:cNvPr>
            <p:cNvSpPr/>
            <p:nvPr/>
          </p:nvSpPr>
          <p:spPr>
            <a:xfrm>
              <a:off x="4284663" y="3074770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D9BEE5-3E8A-5382-92E6-E4FA46F0E088}"/>
                </a:ext>
              </a:extLst>
            </p:cNvPr>
            <p:cNvSpPr/>
            <p:nvPr/>
          </p:nvSpPr>
          <p:spPr>
            <a:xfrm>
              <a:off x="7050881" y="3112870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CABEC1-5749-1169-AEE4-891A0D88AF87}"/>
                </a:ext>
              </a:extLst>
            </p:cNvPr>
            <p:cNvSpPr/>
            <p:nvPr/>
          </p:nvSpPr>
          <p:spPr>
            <a:xfrm>
              <a:off x="1422400" y="5123954"/>
              <a:ext cx="1806575" cy="596900"/>
            </a:xfrm>
            <a:custGeom>
              <a:avLst/>
              <a:gdLst>
                <a:gd name="connsiteX0" fmla="*/ 1806575 w 1806575"/>
                <a:gd name="connsiteY0" fmla="*/ 0 h 596900"/>
                <a:gd name="connsiteX1" fmla="*/ 1209675 w 1806575"/>
                <a:gd name="connsiteY1" fmla="*/ 82550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  <a:gd name="connsiteX0" fmla="*/ 1806575 w 1806575"/>
                <a:gd name="connsiteY0" fmla="*/ 0 h 596900"/>
                <a:gd name="connsiteX1" fmla="*/ 1212850 w 1806575"/>
                <a:gd name="connsiteY1" fmla="*/ 92075 h 596900"/>
                <a:gd name="connsiteX2" fmla="*/ 895350 w 1806575"/>
                <a:gd name="connsiteY2" fmla="*/ 158750 h 596900"/>
                <a:gd name="connsiteX3" fmla="*/ 727075 w 1806575"/>
                <a:gd name="connsiteY3" fmla="*/ 212725 h 596900"/>
                <a:gd name="connsiteX4" fmla="*/ 574675 w 1806575"/>
                <a:gd name="connsiteY4" fmla="*/ 273050 h 596900"/>
                <a:gd name="connsiteX5" fmla="*/ 349250 w 1806575"/>
                <a:gd name="connsiteY5" fmla="*/ 381000 h 596900"/>
                <a:gd name="connsiteX6" fmla="*/ 149225 w 1806575"/>
                <a:gd name="connsiteY6" fmla="*/ 498475 h 596900"/>
                <a:gd name="connsiteX7" fmla="*/ 0 w 1806575"/>
                <a:gd name="connsiteY7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575" h="596900">
                  <a:moveTo>
                    <a:pt x="1806575" y="0"/>
                  </a:moveTo>
                  <a:cubicBezTo>
                    <a:pt x="1584060" y="28046"/>
                    <a:pt x="1364721" y="65617"/>
                    <a:pt x="1212850" y="92075"/>
                  </a:cubicBezTo>
                  <a:cubicBezTo>
                    <a:pt x="1060979" y="118533"/>
                    <a:pt x="976312" y="138642"/>
                    <a:pt x="895350" y="158750"/>
                  </a:cubicBezTo>
                  <a:cubicBezTo>
                    <a:pt x="814388" y="178858"/>
                    <a:pt x="780521" y="193675"/>
                    <a:pt x="727075" y="212725"/>
                  </a:cubicBezTo>
                  <a:cubicBezTo>
                    <a:pt x="673629" y="231775"/>
                    <a:pt x="637646" y="245004"/>
                    <a:pt x="574675" y="273050"/>
                  </a:cubicBezTo>
                  <a:cubicBezTo>
                    <a:pt x="511704" y="301096"/>
                    <a:pt x="420158" y="343429"/>
                    <a:pt x="349250" y="381000"/>
                  </a:cubicBezTo>
                  <a:cubicBezTo>
                    <a:pt x="278342" y="418571"/>
                    <a:pt x="207433" y="462492"/>
                    <a:pt x="149225" y="498475"/>
                  </a:cubicBezTo>
                  <a:cubicBezTo>
                    <a:pt x="91017" y="534458"/>
                    <a:pt x="88900" y="527579"/>
                    <a:pt x="0" y="59690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CFC1F1-AF84-453E-659F-A6782D8833C9}"/>
                </a:ext>
              </a:extLst>
            </p:cNvPr>
            <p:cNvSpPr/>
            <p:nvPr/>
          </p:nvSpPr>
          <p:spPr>
            <a:xfrm>
              <a:off x="4252913" y="5141417"/>
              <a:ext cx="1781175" cy="557212"/>
            </a:xfrm>
            <a:custGeom>
              <a:avLst/>
              <a:gdLst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0018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  <a:gd name="connsiteX0" fmla="*/ 1781175 w 1781175"/>
                <a:gd name="connsiteY0" fmla="*/ 0 h 557212"/>
                <a:gd name="connsiteX1" fmla="*/ 1200150 w 1781175"/>
                <a:gd name="connsiteY1" fmla="*/ 83343 h 557212"/>
                <a:gd name="connsiteX2" fmla="*/ 890587 w 1781175"/>
                <a:gd name="connsiteY2" fmla="*/ 154781 h 557212"/>
                <a:gd name="connsiteX3" fmla="*/ 719137 w 1781175"/>
                <a:gd name="connsiteY3" fmla="*/ 209550 h 557212"/>
                <a:gd name="connsiteX4" fmla="*/ 569118 w 1781175"/>
                <a:gd name="connsiteY4" fmla="*/ 264318 h 557212"/>
                <a:gd name="connsiteX5" fmla="*/ 345281 w 1781175"/>
                <a:gd name="connsiteY5" fmla="*/ 373856 h 557212"/>
                <a:gd name="connsiteX6" fmla="*/ 145256 w 1781175"/>
                <a:gd name="connsiteY6" fmla="*/ 485775 h 557212"/>
                <a:gd name="connsiteX7" fmla="*/ 0 w 1781175"/>
                <a:gd name="connsiteY7" fmla="*/ 557212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75" h="557212">
                  <a:moveTo>
                    <a:pt x="1781175" y="0"/>
                  </a:moveTo>
                  <a:lnTo>
                    <a:pt x="1200150" y="83343"/>
                  </a:lnTo>
                  <a:cubicBezTo>
                    <a:pt x="1051719" y="108346"/>
                    <a:pt x="970756" y="133747"/>
                    <a:pt x="890587" y="154781"/>
                  </a:cubicBezTo>
                  <a:cubicBezTo>
                    <a:pt x="810418" y="175815"/>
                    <a:pt x="772715" y="191294"/>
                    <a:pt x="719137" y="209550"/>
                  </a:cubicBezTo>
                  <a:cubicBezTo>
                    <a:pt x="665559" y="227806"/>
                    <a:pt x="631427" y="236934"/>
                    <a:pt x="569118" y="264318"/>
                  </a:cubicBezTo>
                  <a:cubicBezTo>
                    <a:pt x="506809" y="291702"/>
                    <a:pt x="415925" y="336947"/>
                    <a:pt x="345281" y="373856"/>
                  </a:cubicBezTo>
                  <a:cubicBezTo>
                    <a:pt x="274637" y="410766"/>
                    <a:pt x="202803" y="455216"/>
                    <a:pt x="145256" y="485775"/>
                  </a:cubicBezTo>
                  <a:cubicBezTo>
                    <a:pt x="87709" y="516334"/>
                    <a:pt x="43854" y="536773"/>
                    <a:pt x="0" y="55721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25F9979-CE6C-0188-CB46-708D33D39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81"/>
            <a:stretch/>
          </p:blipFill>
          <p:spPr bwMode="auto">
            <a:xfrm>
              <a:off x="6423539" y="4344300"/>
              <a:ext cx="3613809" cy="205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6EBAC-92F9-578A-2631-7E8B6C254F8D}"/>
                </a:ext>
              </a:extLst>
            </p:cNvPr>
            <p:cNvSpPr/>
            <p:nvPr/>
          </p:nvSpPr>
          <p:spPr>
            <a:xfrm>
              <a:off x="7057231" y="5111758"/>
              <a:ext cx="1790700" cy="531019"/>
            </a:xfrm>
            <a:custGeom>
              <a:avLst/>
              <a:gdLst>
                <a:gd name="connsiteX0" fmla="*/ 0 w 1790700"/>
                <a:gd name="connsiteY0" fmla="*/ 531019 h 531019"/>
                <a:gd name="connsiteX1" fmla="*/ 147638 w 1790700"/>
                <a:gd name="connsiteY1" fmla="*/ 469106 h 531019"/>
                <a:gd name="connsiteX2" fmla="*/ 347663 w 1790700"/>
                <a:gd name="connsiteY2" fmla="*/ 361950 h 531019"/>
                <a:gd name="connsiteX3" fmla="*/ 578644 w 1790700"/>
                <a:gd name="connsiteY3" fmla="*/ 254794 h 531019"/>
                <a:gd name="connsiteX4" fmla="*/ 723900 w 1790700"/>
                <a:gd name="connsiteY4" fmla="*/ 195263 h 531019"/>
                <a:gd name="connsiteX5" fmla="*/ 892969 w 1790700"/>
                <a:gd name="connsiteY5" fmla="*/ 142875 h 531019"/>
                <a:gd name="connsiteX6" fmla="*/ 1212057 w 1790700"/>
                <a:gd name="connsiteY6" fmla="*/ 71438 h 531019"/>
                <a:gd name="connsiteX7" fmla="*/ 1790700 w 1790700"/>
                <a:gd name="connsiteY7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700" h="531019">
                  <a:moveTo>
                    <a:pt x="0" y="531019"/>
                  </a:moveTo>
                  <a:cubicBezTo>
                    <a:pt x="44847" y="514151"/>
                    <a:pt x="89694" y="497284"/>
                    <a:pt x="147638" y="469106"/>
                  </a:cubicBezTo>
                  <a:cubicBezTo>
                    <a:pt x="205582" y="440928"/>
                    <a:pt x="275829" y="397669"/>
                    <a:pt x="347663" y="361950"/>
                  </a:cubicBezTo>
                  <a:cubicBezTo>
                    <a:pt x="419497" y="326231"/>
                    <a:pt x="515938" y="282575"/>
                    <a:pt x="578644" y="254794"/>
                  </a:cubicBezTo>
                  <a:cubicBezTo>
                    <a:pt x="641350" y="227013"/>
                    <a:pt x="671513" y="213916"/>
                    <a:pt x="723900" y="195263"/>
                  </a:cubicBezTo>
                  <a:cubicBezTo>
                    <a:pt x="776287" y="176610"/>
                    <a:pt x="811610" y="163512"/>
                    <a:pt x="892969" y="142875"/>
                  </a:cubicBezTo>
                  <a:cubicBezTo>
                    <a:pt x="974328" y="122238"/>
                    <a:pt x="1062435" y="95250"/>
                    <a:pt x="1212057" y="71438"/>
                  </a:cubicBezTo>
                  <a:cubicBezTo>
                    <a:pt x="1361679" y="47626"/>
                    <a:pt x="1678781" y="11113"/>
                    <a:pt x="179070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C36C-E6F6-4DCD-1C7B-958437BD4C88}"/>
              </a:ext>
            </a:extLst>
          </p:cNvPr>
          <p:cNvSpPr txBox="1"/>
          <p:nvPr/>
        </p:nvSpPr>
        <p:spPr>
          <a:xfrm>
            <a:off x="9353049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b2.50</a:t>
            </a:r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15B55-1550-2FB9-AF05-D1820654A674}"/>
              </a:ext>
            </a:extLst>
          </p:cNvPr>
          <p:cNvGrpSpPr/>
          <p:nvPr/>
        </p:nvGrpSpPr>
        <p:grpSpPr>
          <a:xfrm>
            <a:off x="0" y="2670491"/>
            <a:ext cx="3607235" cy="2038132"/>
            <a:chOff x="0" y="2670491"/>
            <a:chExt cx="3607235" cy="2038132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26B17450-D751-34E1-140A-5ABDDCFD7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0" y="2670491"/>
              <a:ext cx="3607235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22DB41-2956-06A5-8FB6-C69DEEC12435}"/>
                </a:ext>
              </a:extLst>
            </p:cNvPr>
            <p:cNvSpPr/>
            <p:nvPr/>
          </p:nvSpPr>
          <p:spPr>
            <a:xfrm>
              <a:off x="629177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0AB358-D531-F040-39E6-66F773029608}"/>
              </a:ext>
            </a:extLst>
          </p:cNvPr>
          <p:cNvGrpSpPr/>
          <p:nvPr/>
        </p:nvGrpSpPr>
        <p:grpSpPr>
          <a:xfrm>
            <a:off x="2762097" y="2663845"/>
            <a:ext cx="3607237" cy="2038132"/>
            <a:chOff x="2762097" y="2663845"/>
            <a:chExt cx="3607237" cy="203813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E175D4-D41C-3838-A5D9-41BEFE25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7" y="2663845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11B606-9BA7-8521-7B3E-C07C0EE92763}"/>
                </a:ext>
              </a:extLst>
            </p:cNvPr>
            <p:cNvSpPr/>
            <p:nvPr/>
          </p:nvSpPr>
          <p:spPr>
            <a:xfrm>
              <a:off x="3385268" y="338127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279B5B-F697-5C6F-6C3E-8EB63A44D16E}"/>
              </a:ext>
            </a:extLst>
          </p:cNvPr>
          <p:cNvGrpSpPr/>
          <p:nvPr/>
        </p:nvGrpSpPr>
        <p:grpSpPr>
          <a:xfrm>
            <a:off x="5505748" y="2623848"/>
            <a:ext cx="3607235" cy="2057624"/>
            <a:chOff x="5505748" y="2623848"/>
            <a:chExt cx="3607235" cy="20576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781BAA7-7F87-0C83-8E5F-90D4ED863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41"/>
            <a:stretch/>
          </p:blipFill>
          <p:spPr bwMode="auto">
            <a:xfrm>
              <a:off x="5505748" y="2623848"/>
              <a:ext cx="3607235" cy="205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4FDF-311E-C182-983F-0B4254656E79}"/>
                </a:ext>
              </a:extLst>
            </p:cNvPr>
            <p:cNvSpPr/>
            <p:nvPr/>
          </p:nvSpPr>
          <p:spPr>
            <a:xfrm>
              <a:off x="6141017" y="3365523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4419A6-1539-36F5-5DF2-1E0C2591A504}"/>
              </a:ext>
            </a:extLst>
          </p:cNvPr>
          <p:cNvSpPr txBox="1"/>
          <p:nvPr/>
        </p:nvSpPr>
        <p:spPr>
          <a:xfrm>
            <a:off x="4115472" y="-5386"/>
            <a:ext cx="373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Traced b25v2 </a:t>
            </a:r>
            <a:r>
              <a:rPr lang="en-US" dirty="0"/>
              <a:t>and applied onto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93E54-69B9-5B55-5FDC-6FA5898BC9EE}"/>
              </a:ext>
            </a:extLst>
          </p:cNvPr>
          <p:cNvSpPr/>
          <p:nvPr/>
        </p:nvSpPr>
        <p:spPr>
          <a:xfrm>
            <a:off x="6760527" y="3930393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4FD91-7EE3-4705-A45E-DB7E6725415A}"/>
              </a:ext>
            </a:extLst>
          </p:cNvPr>
          <p:cNvSpPr/>
          <p:nvPr/>
        </p:nvSpPr>
        <p:spPr>
          <a:xfrm>
            <a:off x="1264593" y="3967960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1EBB-D56D-9CAE-1FAA-8ECBA07F4BD1}"/>
              </a:ext>
            </a:extLst>
          </p:cNvPr>
          <p:cNvSpPr/>
          <p:nvPr/>
        </p:nvSpPr>
        <p:spPr>
          <a:xfrm>
            <a:off x="3895006" y="39159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3FCC8-9DF9-0A65-1084-E8013191EE76}"/>
              </a:ext>
            </a:extLst>
          </p:cNvPr>
          <p:cNvGrpSpPr/>
          <p:nvPr/>
        </p:nvGrpSpPr>
        <p:grpSpPr>
          <a:xfrm>
            <a:off x="1758" y="543871"/>
            <a:ext cx="3607237" cy="2038132"/>
            <a:chOff x="1758" y="543871"/>
            <a:chExt cx="3607237" cy="2038132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7F3EAF3A-DAFE-F815-5348-733C52BE5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1758" y="543871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53576-F010-566F-71F6-0C11D6DE81B2}"/>
                </a:ext>
              </a:extLst>
            </p:cNvPr>
            <p:cNvSpPr/>
            <p:nvPr/>
          </p:nvSpPr>
          <p:spPr>
            <a:xfrm>
              <a:off x="632581" y="12591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116CF9-72E4-2C1F-EF4A-3E68429FD6CE}"/>
              </a:ext>
            </a:extLst>
          </p:cNvPr>
          <p:cNvGrpSpPr/>
          <p:nvPr/>
        </p:nvGrpSpPr>
        <p:grpSpPr>
          <a:xfrm>
            <a:off x="2762096" y="554124"/>
            <a:ext cx="3607237" cy="2038132"/>
            <a:chOff x="2762096" y="528058"/>
            <a:chExt cx="3607237" cy="2038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520540-465D-5105-6AD2-F09277509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2762096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4FB763-8BCE-8962-593F-0476E4473471}"/>
                </a:ext>
              </a:extLst>
            </p:cNvPr>
            <p:cNvSpPr/>
            <p:nvPr/>
          </p:nvSpPr>
          <p:spPr>
            <a:xfrm>
              <a:off x="3385268" y="1259159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FE52EF-512E-0088-5B4F-636B276EDB55}"/>
              </a:ext>
            </a:extLst>
          </p:cNvPr>
          <p:cNvGrpSpPr/>
          <p:nvPr/>
        </p:nvGrpSpPr>
        <p:grpSpPr>
          <a:xfrm>
            <a:off x="5522434" y="528058"/>
            <a:ext cx="3607237" cy="2038132"/>
            <a:chOff x="5522434" y="528058"/>
            <a:chExt cx="3607237" cy="2038132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2A90FBB0-89F9-271F-98C1-5741AF324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14"/>
            <a:stretch/>
          </p:blipFill>
          <p:spPr bwMode="auto">
            <a:xfrm>
              <a:off x="5522434" y="528058"/>
              <a:ext cx="3607237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0A7027-5464-F6CD-8323-3593154BDC9B}"/>
                </a:ext>
              </a:extLst>
            </p:cNvPr>
            <p:cNvSpPr/>
            <p:nvPr/>
          </p:nvSpPr>
          <p:spPr>
            <a:xfrm>
              <a:off x="6161957" y="1309960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33BD10-5173-5323-7CCE-83994524FC0D}"/>
              </a:ext>
            </a:extLst>
          </p:cNvPr>
          <p:cNvGrpSpPr/>
          <p:nvPr/>
        </p:nvGrpSpPr>
        <p:grpSpPr>
          <a:xfrm>
            <a:off x="8267847" y="2643340"/>
            <a:ext cx="3612786" cy="2038132"/>
            <a:chOff x="8267847" y="2643340"/>
            <a:chExt cx="3612786" cy="2038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676F5-4CFE-E510-54D2-21CC048ED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5"/>
            <a:stretch/>
          </p:blipFill>
          <p:spPr bwMode="auto">
            <a:xfrm>
              <a:off x="8267847" y="2643340"/>
              <a:ext cx="3612786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00090C-D892-0E02-685F-37FE3D9BBC29}"/>
                </a:ext>
              </a:extLst>
            </p:cNvPr>
            <p:cNvSpPr/>
            <p:nvPr/>
          </p:nvSpPr>
          <p:spPr>
            <a:xfrm>
              <a:off x="8896766" y="3397861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0A55-FB70-6D46-1142-FA981404459B}"/>
              </a:ext>
            </a:extLst>
          </p:cNvPr>
          <p:cNvGrpSpPr/>
          <p:nvPr/>
        </p:nvGrpSpPr>
        <p:grpSpPr>
          <a:xfrm>
            <a:off x="8276473" y="4819868"/>
            <a:ext cx="3577442" cy="2038132"/>
            <a:chOff x="8276473" y="4819868"/>
            <a:chExt cx="3577442" cy="20381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A0B34B-7FF0-7500-3BB8-036F637B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82"/>
            <a:stretch/>
          </p:blipFill>
          <p:spPr bwMode="auto">
            <a:xfrm>
              <a:off x="8276473" y="4819868"/>
              <a:ext cx="3577442" cy="203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95EC6-61D7-8820-548E-89758497ACAA}"/>
                </a:ext>
              </a:extLst>
            </p:cNvPr>
            <p:cNvSpPr/>
            <p:nvPr/>
          </p:nvSpPr>
          <p:spPr>
            <a:xfrm>
              <a:off x="8896482" y="5605385"/>
              <a:ext cx="1777300" cy="570099"/>
            </a:xfrm>
            <a:custGeom>
              <a:avLst/>
              <a:gdLst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26141 w 1801906"/>
                <a:gd name="connsiteY1" fmla="*/ 179294 h 555812"/>
                <a:gd name="connsiteX2" fmla="*/ 1801906 w 1801906"/>
                <a:gd name="connsiteY2" fmla="*/ 0 h 555812"/>
                <a:gd name="connsiteX0" fmla="*/ 0 w 1801906"/>
                <a:gd name="connsiteY0" fmla="*/ 555812 h 555812"/>
                <a:gd name="connsiteX1" fmla="*/ 745191 w 1801906"/>
                <a:gd name="connsiteY1" fmla="*/ 185644 h 555812"/>
                <a:gd name="connsiteX2" fmla="*/ 1801906 w 1801906"/>
                <a:gd name="connsiteY2" fmla="*/ 0 h 55581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42016 w 1798731"/>
                <a:gd name="connsiteY1" fmla="*/ 1856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6741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72944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9613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98731"/>
                <a:gd name="connsiteY0" fmla="*/ 574862 h 574862"/>
                <a:gd name="connsiteX1" fmla="*/ 773766 w 1798731"/>
                <a:gd name="connsiteY1" fmla="*/ 182469 h 574862"/>
                <a:gd name="connsiteX2" fmla="*/ 1798731 w 1798731"/>
                <a:gd name="connsiteY2" fmla="*/ 0 h 574862"/>
                <a:gd name="connsiteX0" fmla="*/ 0 w 1784443"/>
                <a:gd name="connsiteY0" fmla="*/ 577243 h 577243"/>
                <a:gd name="connsiteX1" fmla="*/ 773766 w 1784443"/>
                <a:gd name="connsiteY1" fmla="*/ 184850 h 577243"/>
                <a:gd name="connsiteX2" fmla="*/ 1784443 w 1784443"/>
                <a:gd name="connsiteY2" fmla="*/ 0 h 577243"/>
                <a:gd name="connsiteX0" fmla="*/ 0 w 1784443"/>
                <a:gd name="connsiteY0" fmla="*/ 570099 h 570099"/>
                <a:gd name="connsiteX1" fmla="*/ 773766 w 1784443"/>
                <a:gd name="connsiteY1" fmla="*/ 177706 h 570099"/>
                <a:gd name="connsiteX2" fmla="*/ 1784443 w 1784443"/>
                <a:gd name="connsiteY2" fmla="*/ 0 h 570099"/>
                <a:gd name="connsiteX0" fmla="*/ 0 w 1777300"/>
                <a:gd name="connsiteY0" fmla="*/ 570099 h 570099"/>
                <a:gd name="connsiteX1" fmla="*/ 766623 w 1777300"/>
                <a:gd name="connsiteY1" fmla="*/ 177706 h 570099"/>
                <a:gd name="connsiteX2" fmla="*/ 1777300 w 1777300"/>
                <a:gd name="connsiteY2" fmla="*/ 0 h 5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300" h="570099">
                  <a:moveTo>
                    <a:pt x="0" y="570099"/>
                  </a:moveTo>
                  <a:cubicBezTo>
                    <a:pt x="217674" y="428157"/>
                    <a:pt x="466305" y="270341"/>
                    <a:pt x="766623" y="177706"/>
                  </a:cubicBezTo>
                  <a:cubicBezTo>
                    <a:pt x="1066941" y="85071"/>
                    <a:pt x="1517137" y="24466"/>
                    <a:pt x="177730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328BA-C362-055C-0CAA-FF9F3A86C953}"/>
              </a:ext>
            </a:extLst>
          </p:cNvPr>
          <p:cNvSpPr/>
          <p:nvPr/>
        </p:nvSpPr>
        <p:spPr>
          <a:xfrm>
            <a:off x="9532302" y="6175484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A54B52-CF90-F75C-49B1-FD9775208BE3}"/>
              </a:ext>
            </a:extLst>
          </p:cNvPr>
          <p:cNvSpPr txBox="1"/>
          <p:nvPr/>
        </p:nvSpPr>
        <p:spPr>
          <a:xfrm>
            <a:off x="1264593" y="5468474"/>
            <a:ext cx="458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increasing v2 -&gt; v3 -&gt; v4 isn’t working. Try increasing chi for best curves</a:t>
            </a:r>
          </a:p>
        </p:txBody>
      </p:sp>
    </p:spTree>
    <p:extLst>
      <p:ext uri="{BB962C8B-B14F-4D97-AF65-F5344CB8AC3E}">
        <p14:creationId xmlns:p14="http://schemas.microsoft.com/office/powerpoint/2010/main" val="298430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</TotalTime>
  <Words>278</Words>
  <Application>Microsoft Office PowerPoint</Application>
  <PresentationFormat>Widescreen</PresentationFormat>
  <Paragraphs>93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53</cp:revision>
  <dcterms:created xsi:type="dcterms:W3CDTF">2022-07-26T19:04:22Z</dcterms:created>
  <dcterms:modified xsi:type="dcterms:W3CDTF">2022-11-09T18:31:44Z</dcterms:modified>
</cp:coreProperties>
</file>